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Gloucester is our city by the sea. Put your hands together like a boat and rock it on the water.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A harbor is a safe, calm place by the land. Boats rest there like we rest at home. Ask: Who has seen a boat?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Hold up each paper shape as you read it. Have children trace the shape in the air with one finger.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What does a fisherman need? Accept nets, poles, boots, a boat. Pretend to pull up a heavy net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Gloucester has a harbormaster. The office is by the water on Harbor Loop. Hold up your hand like the harbormaster: Slow down, boats!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Gloucester has a Coast Guard station on the harbor. Ask: If you needed help on a boat, who could come?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block center. Show the ocean cloth and the dock. Model one build and describe it: My boat has a triangle sail.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the lesson. Ask: What shape did you use? Which helper would you like to 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Boats in Our Harbor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Pre-K · Gloucester</a:t>
            </a:r>
          </a:p>
          <a:p>
            <a:r>
              <a:t>What boats are in our harbor, and who works there?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Boats in Our Harbor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Gloucester is our city by the sea</a:t>
            </a:r>
          </a:p>
          <a:p>
            <a:pPr>
              <a:defRPr sz="2400"/>
            </a:pPr>
            <a:r>
              <a:t>Today: shapes, boats and harbor helpers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is a harbor?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calm place near the land</a:t>
            </a:r>
          </a:p>
          <a:p>
            <a:pPr>
              <a:defRPr sz="2400"/>
            </a:pPr>
            <a:r>
              <a:t>Boats stop, rest and tie up here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Boats are made of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Triangle: a sail</a:t>
            </a:r>
          </a:p>
          <a:p>
            <a:pPr>
              <a:defRPr sz="2400"/>
            </a:pPr>
            <a:r>
              <a:t>Long shape: the hull, the bottom of the boat</a:t>
            </a:r>
          </a:p>
          <a:p>
            <a:pPr>
              <a:defRPr sz="2400"/>
            </a:pPr>
            <a:r>
              <a:t>Circle: a porthole, a round window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Fishermen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Go out on the ocean</a:t>
            </a:r>
          </a:p>
          <a:p>
            <a:pPr>
              <a:defRPr sz="2400"/>
            </a:pPr>
            <a:r>
              <a:t>Catch fish</a:t>
            </a:r>
          </a:p>
          <a:p>
            <a:pPr>
              <a:defRPr sz="2400"/>
            </a:pPr>
            <a:r>
              <a:t>Bring fish back to the harbor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The harbormaster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Takes care of the harbor</a:t>
            </a:r>
          </a:p>
          <a:p>
            <a:pPr>
              <a:defRPr sz="2400"/>
            </a:pPr>
            <a:r>
              <a:t>Helps boats go the safe way</a:t>
            </a:r>
          </a:p>
          <a:p>
            <a:pPr>
              <a:defRPr sz="2400"/>
            </a:pPr>
            <a:r>
              <a:t>Helps people on the water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The Coast Guard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Strong, fast boats</a:t>
            </a:r>
          </a:p>
          <a:p>
            <a:pPr>
              <a:defRPr sz="2400"/>
            </a:pPr>
            <a:r>
              <a:t>Helps boats that need help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Let's build our harbor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Build a boat or a dock</a:t>
            </a:r>
          </a:p>
          <a:p>
            <a:pPr>
              <a:defRPr sz="2400"/>
            </a:pPr>
            <a:r>
              <a:t>Use shapes</a:t>
            </a:r>
          </a:p>
          <a:p>
            <a:pPr>
              <a:defRPr sz="2400"/>
            </a:pPr>
            <a:r>
              <a:t>Tell a grown-up about it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did we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Shapes in boats</a:t>
            </a:r>
          </a:p>
          <a:p>
            <a:pPr>
              <a:defRPr sz="2400"/>
            </a:pPr>
            <a:r>
              <a:t>Harbor helpers</a:t>
            </a:r>
          </a:p>
          <a:p>
            <a:pPr>
              <a:defRPr sz="2400"/>
            </a:pPr>
            <a:r>
              <a:t>Our block harbor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https://capeanncurrent.com/classroom/boats-in-our-harbor/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Boats in Our Harbor</dc:title>
  <dc:subject/>
  <dc:creator>Cape Ann Current</dc:creator>
  <cp:keywords/>
  <dc:description>Source: Cape Ann Current. Free under the Cape Ann Current Free Access and Attribution Policy. https://capeanncurrent.com/classroom/boats-in-our-harbor/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