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Hold up the wood block and the spoon. Ask for thumbs up or down predictions, then test them in the water.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Say: A shipbuilder is a person who builds boats and ships. For a very long time, that was the main job in Essex.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Ask: Why would wood be a good choice for a boat? Accept: it floats, it is strong, the trees were close by.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R2 quotations slowly. Explain framed, planked and decks. Ask: What did Hall say the boats were made of?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Have students hold up two arms as masts. Explain that a mast is a tall pole that holds sails.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 the routine with the cork. Remind students to write a mark in the Floats or Sinks box, not just say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Ask: Why might the same material act differently? Accept any idea; the goal is to notice that shape matters.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Explain cargo. Show two quick sample plans that are different, such as wide and narrow.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 gentle placement. Remind partners to test both boats and record both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by asking what students did that was like the Essex shipbuilders: choosing good materials, planning and testing.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Building a Schooner in Essex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Grades K-2 · Essex</a:t>
            </a:r>
          </a:p>
          <a:p>
            <a:r>
              <a:t>How did the people of Essex build boats that float, and how can we test materials to build our own?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https://capeanncurrent.com/classroom/building-a-schooner-in-essex/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Building a Schooner in Essex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Essex: a town that built boats</a:t>
            </a:r>
          </a:p>
          <a:p>
            <a:pPr>
              <a:defRPr sz="2400"/>
            </a:pPr>
            <a:r>
              <a:t>Today: test materials and build a boat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https://capeanncurrent.com/classroom/building-a-schooner-in-essex/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Essex, long ago called Chebacco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A small town on a river near the sea</a:t>
            </a:r>
          </a:p>
          <a:p>
            <a:pPr>
              <a:defRPr sz="2400"/>
            </a:pPr>
            <a:r>
              <a:t>Building boats was the main job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https://capeanncurrent.com/classroom/building-a-schooner-in-essex/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Boats from trees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Oak trees grew near the town</a:t>
            </a:r>
          </a:p>
          <a:p>
            <a:pPr>
              <a:defRPr sz="2400"/>
            </a:pPr>
            <a:r>
              <a:t>Strong oak for the bottom and sides</a:t>
            </a:r>
          </a:p>
          <a:p>
            <a:pPr>
              <a:defRPr sz="2400"/>
            </a:pPr>
            <a:r>
              <a:t>Pine for the decks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https://capeanncurrent.com/classroom/building-a-schooner-in-essex/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Real words from 1884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Henry Hall wrote a report for the United States government</a:t>
            </a:r>
          </a:p>
          <a:p>
            <a:pPr>
              <a:defRPr sz="2400"/>
            </a:pPr>
            <a:r>
              <a:t>He said Essex built nearly all of Gloucester's fast fishing schooners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https://capeanncurrent.com/classroom/building-a-schooner-in-essex/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What is a schooner?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A sailing boat</a:t>
            </a:r>
          </a:p>
          <a:p>
            <a:pPr>
              <a:defRPr sz="2400"/>
            </a:pPr>
            <a:r>
              <a:t>Two or more masts</a:t>
            </a:r>
          </a:p>
          <a:p>
            <a:pPr>
              <a:defRPr sz="2400"/>
            </a:pPr>
            <a:r>
              <a:t>Essex schooners were sharp, low and fast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https://capeanncurrent.com/classroom/building-a-schooner-in-essex/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Be a material tester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Guess</a:t>
            </a:r>
          </a:p>
          <a:p>
            <a:pPr>
              <a:defRPr sz="2400"/>
            </a:pPr>
            <a:r>
              <a:t>Test</a:t>
            </a:r>
          </a:p>
          <a:p>
            <a:pPr>
              <a:defRPr sz="2400"/>
            </a:pPr>
            <a:r>
              <a:t>Record: sinks or floats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https://capeanncurrent.com/classroom/building-a-schooner-in-essex/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Same material, different shape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Flat foil</a:t>
            </a:r>
          </a:p>
          <a:p>
            <a:pPr>
              <a:defRPr sz="2400"/>
            </a:pPr>
            <a:r>
              <a:t>Foil ball</a:t>
            </a:r>
          </a:p>
          <a:p>
            <a:pPr>
              <a:defRPr sz="2400"/>
            </a:pPr>
            <a:r>
              <a:t>What happened?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https://capeanncurrent.com/classroom/building-a-schooner-in-essex/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Design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Build a boat that floats</a:t>
            </a:r>
          </a:p>
          <a:p>
            <a:pPr>
              <a:defRPr sz="2400"/>
            </a:pPr>
            <a:r>
              <a:t>Carry as many pennies as you can</a:t>
            </a:r>
          </a:p>
          <a:p>
            <a:pPr>
              <a:defRPr sz="2400"/>
            </a:pPr>
            <a:r>
              <a:t>Draw two plans first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https://capeanncurrent.com/classroom/building-a-schooner-in-essex/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Penny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Add one penny at a time</a:t>
            </a:r>
          </a:p>
          <a:p>
            <a:pPr>
              <a:defRPr sz="2400"/>
            </a:pPr>
            <a:r>
              <a:t>Count out loud</a:t>
            </a:r>
          </a:p>
          <a:p>
            <a:pPr>
              <a:defRPr sz="2400"/>
            </a:pPr>
            <a:r>
              <a:t>Stop when water comes in</a:t>
            </a:r>
          </a:p>
          <a:p>
            <a:pPr>
              <a:defRPr sz="2400"/>
            </a:pPr>
            <a:r>
              <a:t>Write your number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https://capeanncurrent.com/classroom/building-a-schooner-in-essex/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>
                <a:solidFill>
                  <a:srgbClr val="15395B"/>
                </a:solidFill>
              </a:rPr>
              <a:t>Compare and improve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400"/>
            </a:pPr>
            <a:r>
              <a:t>Which boat held more?</a:t>
            </a:r>
          </a:p>
          <a:p>
            <a:pPr>
              <a:defRPr sz="2400"/>
            </a:pPr>
            <a:r>
              <a:t>What was strong?</a:t>
            </a:r>
          </a:p>
          <a:p>
            <a:pPr>
              <a:defRPr sz="2400"/>
            </a:pPr>
            <a:r>
              <a:t>What would you change?</a:t>
            </a:r>
          </a:p>
        </p:txBody>
      </p:sp>
      <p:sp>
        <p:nvSpPr>
          <p:cNvPr id="4" name="Credit"/>
          <p:cNvSpPr txBox="1"/>
          <p:nvPr/>
        </p:nvSpPr>
        <p:spPr>
          <a:xfrm>
            <a:off x="457200" y="6355080"/>
            <a:ext cx="11247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/>
              <a:t>Source: Cape Ann Current. https://capeanncurrent.com/classroom/building-a-schooner-in-essex/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Schooner in Essex</dc:title>
  <dc:subject/>
  <dc:creator>Cape Ann Current</dc:creator>
  <cp:keywords/>
  <dc:description>Source: Cape Ann Current. Free under the Cape Ann Current Free Access and Attribution Policy. https://capeanncurrent.com/classroom/building-a-schooner-in-essex/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