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Name the weight of the topic. Invite anyone to step out at any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R1 Part A. Ask for one strength and one concern.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through R2. Ask tables for a sentence a family member, a historian and an editor would all accept.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Stress that the paragraph is invented for practice. Marking first, alone, for 10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Plain words are more accurate and more respectful.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Tie back to the practice notes: born in Norway, lived in Port Alder; March 1926, day not recorded.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Summarize the SPJ guidance on minimizing harm in your own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Cape Ann Current standards line in R4.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Assign A4 and have partners check each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the rubric.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Covering Loss: Journalism Ethics and Maritime Remembrance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College and adult education · Gloucester, Rockport, Essex, Manchester-by-the-Sea</a:t>
            </a:r>
          </a:p>
          <a:p>
            <a:r>
              <a:t>How do we tell the story of people lost at sea truthfully and with care for those they left behind?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Covering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Journalism ethics and maritime remembrance</a:t>
            </a:r>
          </a:p>
          <a:p>
            <a:pPr>
              <a:defRPr sz="2400"/>
            </a:pPr>
            <a:r>
              <a:t>Names, roles, dates, families, images, corrections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How they wrote in 1895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The schooner Vesper, September 1843</a:t>
            </a:r>
          </a:p>
          <a:p>
            <a:pPr>
              <a:defRPr sz="2400"/>
            </a:pPr>
            <a:r>
              <a:t>Six men, never heard from</a:t>
            </a:r>
          </a:p>
          <a:p>
            <a:pPr>
              <a:defRPr sz="2400"/>
            </a:pPr>
            <a:r>
              <a:t>Two widows named as still living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One death, four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Carpenter or seaman?</a:t>
            </a:r>
          </a:p>
          <a:p>
            <a:pPr>
              <a:defRPr sz="2400"/>
            </a:pPr>
            <a:r>
              <a:t>Killed by the stack or drowned?</a:t>
            </a:r>
          </a:p>
          <a:p>
            <a:pPr>
              <a:defRPr sz="2400"/>
            </a:pPr>
            <a:r>
              <a:t>J. Jacobson or Jacob Jacobson?</a:t>
            </a:r>
          </a:p>
          <a:p>
            <a:pPr>
              <a:defRPr sz="2400"/>
            </a:pPr>
            <a:r>
              <a:t>A Dane?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Practice paragraph: invented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Fictional vessel, town and people</a:t>
            </a:r>
          </a:p>
          <a:p>
            <a:pPr>
              <a:defRPr sz="2400"/>
            </a:pPr>
            <a:r>
              <a:t>Underline drama and opinion</a:t>
            </a:r>
          </a:p>
          <a:p>
            <a:pPr>
              <a:defRPr sz="2400"/>
            </a:pPr>
            <a:r>
              <a:t>Circle unsupported claims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Words that hurt 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Doomed, watery grave, horrific</a:t>
            </a:r>
          </a:p>
          <a:p>
            <a:pPr>
              <a:defRPr sz="2400"/>
            </a:pPr>
            <a:r>
              <a:t>Victim, when not documented</a:t>
            </a:r>
          </a:p>
          <a:p>
            <a:pPr>
              <a:defRPr sz="2400"/>
            </a:pPr>
            <a:r>
              <a:t>Feelings no record shows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Places and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Birthplace is not residence</a:t>
            </a:r>
          </a:p>
          <a:p>
            <a:pPr>
              <a:defRPr sz="2400"/>
            </a:pPr>
            <a:r>
              <a:t>Homeport is not building place</a:t>
            </a:r>
          </a:p>
          <a:p>
            <a:pPr>
              <a:defRPr sz="2400"/>
            </a:pPr>
            <a:r>
              <a:t>Report the date as precisely as the record gives it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Families and recent losses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 public post is not consent</a:t>
            </a:r>
          </a:p>
          <a:p>
            <a:pPr>
              <a:defRPr sz="2400"/>
            </a:pPr>
            <a:r>
              <a:t>Contact families before publishing</a:t>
            </a:r>
          </a:p>
          <a:p>
            <a:pPr>
              <a:defRPr sz="2400"/>
            </a:pPr>
            <a:r>
              <a:t>Their wishes carry real weight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No AI images of real events, people or places</a:t>
            </a:r>
          </a:p>
          <a:p>
            <a:pPr>
              <a:defRPr sz="2400"/>
            </a:pPr>
            <a:r>
              <a:t>Cleared rights and a credit</a:t>
            </a:r>
          </a:p>
          <a:p>
            <a:pPr>
              <a:defRPr sz="2400"/>
            </a:pPr>
            <a:r>
              <a:t>Never a different vessel as if it were this one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Corrections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Dated</a:t>
            </a:r>
          </a:p>
          <a:p>
            <a:pPr>
              <a:defRPr sz="2400"/>
            </a:pPr>
            <a:r>
              <a:t>What was wrong</a:t>
            </a:r>
          </a:p>
          <a:p>
            <a:pPr>
              <a:defRPr sz="2400"/>
            </a:pPr>
            <a:r>
              <a:t>What is right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Your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Rewrite and problem list</a:t>
            </a:r>
          </a:p>
          <a:p>
            <a:pPr>
              <a:defRPr sz="2400"/>
            </a:pPr>
            <a:r>
              <a:t>Gallatin sentence</a:t>
            </a:r>
          </a:p>
          <a:p>
            <a:pPr>
              <a:defRPr sz="2400"/>
            </a:pPr>
            <a:r>
              <a:t>One-page newsroom policy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https://capeanncurrent.com/classroom/covering-loss/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Covering Loss: Journalism Ethics and Maritime Remembrance</dc:title>
  <dc:subject/>
  <dc:creator>Cape Ann Current</dc:creator>
  <cp:keywords/>
  <dc:description>Source: Cape Ann Current. Free under the Cape Ann Current Free Access and Attribution Policy. https://capeanncurrent.com/classroom/covering-loss/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