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Use the mystery bag. Ask students to guess which object goes with which kind of 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Model how to use the scale bar with a strip of paper. Remind students that in-between directions like northeast count.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Explain the jigsaw: learn in expert groups, then teach your home group. Every expert is the only one in the home group with that information.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Tell students the excerpts come from an 1878 magazine and government reports from 1884 and 1887. Old spelling and long sentences are normal. Read slowly and use the Word helper.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a model row using R5: Rockport was part of Gloucester until 1840. That is a fact, but it is not about work, so it would not go in the resource row.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Keep time. Prompt listeners to ask: How did they solve that problem? Where did it go?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 not give the answer. Ask groups to find the largest number in R4 and then find a sentence in R2 that helps explain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Remind students that maps need to be readable without color. A triangle for a quarry and a small boat for a shipyard work well.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checklist aloud. Students work alone for 10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Granite, Schooners and Fish: How Cape Ann Towns Made a Living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Grades 3-5 · Rockport, Essex, Gloucester</a:t>
            </a:r>
          </a:p>
          <a:p>
            <a:r>
              <a:t>How did the land and sea around Rockport, Essex and Gloucester shape the work people did there?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https://capeanncurrent.com/classroom/granite-schooners-and-fish/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Granite, Schooners and Fish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How Cape Ann towns made a living</a:t>
            </a:r>
          </a:p>
          <a:p>
            <a:pPr>
              <a:defRPr sz="2400"/>
            </a:pPr>
            <a:r>
              <a:t>Rockport, Essex and Gloucester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https://capeanncurrent.com/classroom/granite-schooners-and-fish/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Find the towns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Title, legend, scale, compass rose</a:t>
            </a:r>
          </a:p>
          <a:p>
            <a:pPr>
              <a:defRPr sz="2400"/>
            </a:pPr>
            <a:r>
              <a:t>Gloucester, Rockport, Essex</a:t>
            </a:r>
          </a:p>
          <a:p>
            <a:pPr>
              <a:defRPr sz="2400"/>
            </a:pPr>
            <a:r>
              <a:t>Which direction? How far?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https://capeanncurrent.com/classroom/granite-schooners-and-fish/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Your job: become an expert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Granite experts: Rockport</a:t>
            </a:r>
          </a:p>
          <a:p>
            <a:pPr>
              <a:defRPr sz="2400"/>
            </a:pPr>
            <a:r>
              <a:t>Schooners experts: Essex</a:t>
            </a:r>
          </a:p>
          <a:p>
            <a:pPr>
              <a:defRPr sz="2400"/>
            </a:pPr>
            <a:r>
              <a:t>Fish experts: Gloucester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https://capeanncurrent.com/classroom/granite-schooners-and-fish/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Reading old words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Gray box: words written long ago</a:t>
            </a:r>
          </a:p>
          <a:p>
            <a:pPr>
              <a:defRPr sz="2400"/>
            </a:pPr>
            <a:r>
              <a:t>Word helper: hard words explained</a:t>
            </a:r>
          </a:p>
          <a:p>
            <a:pPr>
              <a:defRPr sz="2400"/>
            </a:pPr>
            <a:r>
              <a:t>Copy one quotation exactly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https://capeanncurrent.com/classroom/granite-schooners-and-fish/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Expert 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/>
            </a:pPr>
            <a:r>
              <a:t>Resource</a:t>
            </a:r>
          </a:p>
          <a:p>
            <a:pPr>
              <a:defRPr sz="2000"/>
            </a:pPr>
            <a:r>
              <a:t>Work</a:t>
            </a:r>
          </a:p>
          <a:p>
            <a:pPr>
              <a:defRPr sz="2000"/>
            </a:pPr>
            <a:r>
              <a:t>Where it went</a:t>
            </a:r>
          </a:p>
          <a:p>
            <a:pPr>
              <a:defRPr sz="2000"/>
            </a:pPr>
            <a:r>
              <a:t>How people adapted</a:t>
            </a:r>
          </a:p>
          <a:p>
            <a:pPr>
              <a:defRPr sz="2000"/>
            </a:pPr>
            <a:r>
              <a:t>One quotation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https://capeanncurrent.com/classroom/granite-schooners-and-fish/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Teach your home group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About 5 minutes each</a:t>
            </a:r>
          </a:p>
          <a:p>
            <a:pPr>
              <a:defRPr sz="2400"/>
            </a:pPr>
            <a:r>
              <a:t>Quote your card</a:t>
            </a:r>
          </a:p>
          <a:p>
            <a:pPr>
              <a:defRPr sz="2400"/>
            </a:pPr>
            <a:r>
              <a:t>Listeners: ask one question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https://capeanncurrent.com/classroom/granite-schooners-and-fish/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Who built Gloucester's boats?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475 vessels owned at Gloucester in 1880</a:t>
            </a:r>
          </a:p>
          <a:p>
            <a:pPr>
              <a:defRPr sz="2400"/>
            </a:pPr>
            <a:r>
              <a:t>See reading R4</a:t>
            </a:r>
          </a:p>
          <a:p>
            <a:pPr>
              <a:defRPr sz="2400"/>
            </a:pPr>
            <a:r>
              <a:t>Which reading explains the answer?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https://capeanncurrent.com/classroom/granite-schooners-and-fish/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Cape Ann work map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Title and compass rose</a:t>
            </a:r>
          </a:p>
          <a:p>
            <a:pPr>
              <a:defRPr sz="2400"/>
            </a:pPr>
            <a:r>
              <a:t>Legend with shapes or letters</a:t>
            </a:r>
          </a:p>
          <a:p>
            <a:pPr>
              <a:defRPr sz="2400"/>
            </a:pPr>
            <a:r>
              <a:t>Two connection arrows with labels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https://capeanncurrent.com/classroom/granite-schooners-and-fish/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Town Work Cards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Choose two towns</a:t>
            </a:r>
          </a:p>
          <a:p>
            <a:pPr>
              <a:defRPr sz="2400"/>
            </a:pPr>
            <a:r>
              <a:t>Resource, work, adaptation, evidence</a:t>
            </a:r>
          </a:p>
          <a:p>
            <a:pPr>
              <a:defRPr sz="2400"/>
            </a:pPr>
            <a:r>
              <a:t>One connection between the towns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https://capeanncurrent.com/classroom/granite-schooners-and-fish/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Granite, Schooners and Fish: How Cape Ann Towns Made a Living</dc:title>
  <dc:subject/>
  <dc:creator>Cape Ann Current</dc:creator>
  <cp:keywords/>
  <dc:description>Source: Cape Ann Current. Free under the Cape Ann Current Free Access and Attribution Policy. https://capeanncurrent.com/classroom/granite-schooners-and-fish/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