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Run the flashlight and bell hook first. Then introduce the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once, plainly: the ship's carpenter, J. Jacobson, died; every other person aboard reached the Manchester shore. We remember him by name and focus on the science.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Which way did it move? What happened to the pressure? Do not give the direction; let pairs find it in R1.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Draw a low on the board as a circle with arrows and describe the arrows in words for students who cannot see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fathom is 6 feet. Ask: Which of these still works in a snowstorm?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fill each time with what the crew saw, the tool used and the decision made, quoting R2.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 through the flashlight example together. Then teams do the lighthouse and the bell buoy.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R3 Part 2 quotations aloud. Ask: Why would a rule-maker care about rhythm, not just color?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 each team's criteria for a number or a clear test before they move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Then assign the engineer's report.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Storm, Ledge and Rescue: Navigation and the 1892 Gallatin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Grades 6-8 · Manchester-by-the-Sea, Gloucester</a:t>
            </a:r>
          </a:p>
          <a:p>
            <a:r>
              <a:t>How did sailors find their way before GPS, and how can engineers design warning systems that still work when no one can see?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Storm, Ledge and Rescue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The revenue cutter Gallatin</a:t>
            </a:r>
          </a:p>
          <a:p>
            <a:pPr>
              <a:defRPr sz="2400"/>
            </a:pPr>
            <a:r>
              <a:t>Jan. 6, 1892, off Manchester-by-the-Sea</a:t>
            </a:r>
          </a:p>
          <a:p>
            <a:pPr>
              <a:defRPr sz="2400"/>
            </a:pPr>
            <a:r>
              <a:t>Weather, navigation, engineering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The case in brief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Bound from Kittery, Maine, to Provincetown</a:t>
            </a:r>
          </a:p>
          <a:p>
            <a:pPr>
              <a:defRPr sz="2400"/>
            </a:pPr>
            <a:r>
              <a:t>Snowstorm off Cape Ann</a:t>
            </a:r>
          </a:p>
          <a:p>
            <a:pPr>
              <a:defRPr sz="2400"/>
            </a:pPr>
            <a:r>
              <a:t>Struck a sunken ledge about 11:15 a.m.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Follow the storm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Jan. 4: Rocky Mountains</a:t>
            </a:r>
          </a:p>
          <a:p>
            <a:pPr>
              <a:defRPr sz="2400"/>
            </a:pPr>
            <a:r>
              <a:t>Jan. 5: Arkansas, then Tennessee</a:t>
            </a:r>
          </a:p>
          <a:p>
            <a:pPr>
              <a:defRPr sz="2400"/>
            </a:pPr>
            <a:r>
              <a:t>Jan. 6: southern New England</a:t>
            </a:r>
          </a:p>
          <a:p>
            <a:pPr>
              <a:defRPr sz="2400"/>
            </a:pPr>
            <a:r>
              <a:t>Jan. 7: Gulf of St. Lawrence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Why snow here, rain there?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Warm, moist air to the south and east</a:t>
            </a:r>
          </a:p>
          <a:p>
            <a:pPr>
              <a:defRPr sz="2400"/>
            </a:pPr>
            <a:r>
              <a:t>Cold air to the north</a:t>
            </a:r>
          </a:p>
          <a:p>
            <a:pPr>
              <a:defRPr sz="2400"/>
            </a:pPr>
            <a:r>
              <a:t>Counterclockwise winds around a low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Tools of an 1892 navigator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Lookout</a:t>
            </a:r>
          </a:p>
          <a:p>
            <a:pPr>
              <a:defRPr sz="2000"/>
            </a:pPr>
            <a:r>
              <a:t>Compass course</a:t>
            </a:r>
          </a:p>
          <a:p>
            <a:pPr>
              <a:defRPr sz="2000"/>
            </a:pPr>
            <a:r>
              <a:t>Patent log</a:t>
            </a:r>
          </a:p>
          <a:p>
            <a:pPr>
              <a:defRPr sz="2000"/>
            </a:pPr>
            <a:r>
              <a:t>Soundings with a lead line</a:t>
            </a:r>
          </a:p>
          <a:p>
            <a:pPr>
              <a:defRPr sz="2000"/>
            </a:pPr>
            <a:r>
              <a:t>Landmarks and lights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Build the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8:50</a:t>
            </a:r>
          </a:p>
          <a:p>
            <a:pPr>
              <a:defRPr sz="2000"/>
            </a:pPr>
            <a:r>
              <a:t>9:55</a:t>
            </a:r>
          </a:p>
          <a:p>
            <a:pPr>
              <a:defRPr sz="2000"/>
            </a:pPr>
            <a:r>
              <a:t>10:45</a:t>
            </a:r>
          </a:p>
          <a:p>
            <a:pPr>
              <a:defRPr sz="2000"/>
            </a:pPr>
            <a:r>
              <a:t>11:00</a:t>
            </a:r>
          </a:p>
          <a:p>
            <a:pPr>
              <a:defRPr sz="2000"/>
            </a:pPr>
            <a:r>
              <a:t>11:15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A light is a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Source</a:t>
            </a:r>
          </a:p>
          <a:p>
            <a:pPr>
              <a:defRPr sz="2000"/>
            </a:pPr>
            <a:r>
              <a:t>Encoder</a:t>
            </a:r>
          </a:p>
          <a:p>
            <a:pPr>
              <a:defRPr sz="2000"/>
            </a:pPr>
            <a:r>
              <a:t>Transmitter</a:t>
            </a:r>
          </a:p>
          <a:p>
            <a:pPr>
              <a:defRPr sz="2000"/>
            </a:pPr>
            <a:r>
              <a:t>Receiver</a:t>
            </a:r>
          </a:p>
          <a:p>
            <a:pPr>
              <a:defRPr sz="2000"/>
            </a:pPr>
            <a:r>
              <a:t>Decoder</a:t>
            </a:r>
          </a:p>
          <a:p>
            <a:pPr>
              <a:defRPr sz="2000"/>
            </a:pPr>
            <a:r>
              <a:t>Storage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the rules 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Lights differ by color and rhythm</a:t>
            </a:r>
          </a:p>
          <a:p>
            <a:pPr>
              <a:defRPr sz="2400"/>
            </a:pPr>
            <a:r>
              <a:t>Sound signals warn when lights are hidden</a:t>
            </a:r>
          </a:p>
          <a:p>
            <a:pPr>
              <a:defRPr sz="2400"/>
            </a:pPr>
            <a:r>
              <a:t>Buoy bells ring with the sea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Design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Define the problem first</a:t>
            </a:r>
          </a:p>
          <a:p>
            <a:pPr>
              <a:defRPr sz="2400"/>
            </a:pPr>
            <a:r>
              <a:t>Three testable criteria</a:t>
            </a:r>
          </a:p>
          <a:p>
            <a:pPr>
              <a:defRPr sz="2400"/>
            </a:pPr>
            <a:r>
              <a:t>Three constraints, including people and environment</a:t>
            </a:r>
          </a:p>
          <a:p>
            <a:pPr>
              <a:defRPr sz="2400"/>
            </a:pPr>
            <a:r>
              <a:t>Not color alone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Gallery walk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Visit two briefs</a:t>
            </a:r>
          </a:p>
          <a:p>
            <a:pPr>
              <a:defRPr sz="2400"/>
            </a:pPr>
            <a:r>
              <a:t>One strong criterion</a:t>
            </a:r>
          </a:p>
          <a:p>
            <a:pPr>
              <a:defRPr sz="2400"/>
            </a:pPr>
            <a:r>
              <a:t>One missing constraint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https://capeanncurrent.com/classroom/storm-ledge-and-rescue/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Storm, Ledge and Rescue: Navigation and the 1892 Gallatin</dc:title>
  <dc:subject/>
  <dc:creator>Cape Ann Current</dc:creator>
  <cp:keywords/>
  <dc:description>Source: Cape Ann Current. Free under the Cape Ann Current Free Access and Attribution Policy. https://capeanncurrent.com/classroom/storm-ledge-and-rescue/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