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Say: For two weeks, we will be weather watchers. We will count the weather, make a map of our coast and decide what to do using forecasts.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Act out each weather word with its gesture. Ask: What is the weather right now?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each tool. Ask: Which tool would tell us if it is windy?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making tallies for 1 to 7 on chart paper. Have students make tallies in the air.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Say: Our town is on the ocean, north of Boston. Help students trace the coastline with a finger.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R2. Ask: Which places are water? Which are land?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R3. Ask: Where could your family find a forecast?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one forecast card at a time. Two students stand on the map and decide. The class gives thumbs up if they agree.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Count the chart together. Close by asking each student to share one thing a weather watcher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Weather Watchers by the Sea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Grades K-2 · Manchester-by-the-Sea</a:t>
            </a:r>
          </a:p>
          <a:p>
            <a:r>
              <a:t>How does watching the weather help people stay safe and have fun at the beach and on the water?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https://capeanncurrent.com/classroom/weather-watchers-by-the-sea/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Weather Watchers by the Sea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Manchester-by-the-Sea is on the ocean</a:t>
            </a:r>
          </a:p>
          <a:p>
            <a:pPr>
              <a:defRPr sz="2400"/>
            </a:pPr>
            <a:r>
              <a:t>We will watch, count and map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https://capeanncurrent.com/classroom/weather-watchers-by-the-sea/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is weather?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What the air outside is like today</a:t>
            </a:r>
          </a:p>
          <a:p>
            <a:pPr>
              <a:defRPr sz="2400"/>
            </a:pPr>
            <a:r>
              <a:t>Sunny, cloudy, rainy, windy, foggy, snowy</a:t>
            </a:r>
          </a:p>
          <a:p>
            <a:pPr>
              <a:defRPr sz="2400"/>
            </a:pPr>
            <a:r>
              <a:t>Warm or cold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https://capeanncurrent.com/classroom/weather-watchers-by-the-sea/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Weather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Thermometer: warm or cold</a:t>
            </a:r>
          </a:p>
          <a:p>
            <a:pPr>
              <a:defRPr sz="2400"/>
            </a:pPr>
            <a:r>
              <a:t>Streamer or flag: wind</a:t>
            </a:r>
          </a:p>
          <a:p>
            <a:pPr>
              <a:defRPr sz="2400"/>
            </a:pPr>
            <a:r>
              <a:t>Rain cup: rain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https://capeanncurrent.com/classroom/weather-watchers-by-the-sea/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Tally 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One line for each day</a:t>
            </a:r>
          </a:p>
          <a:p>
            <a:pPr>
              <a:defRPr sz="2400"/>
            </a:pPr>
            <a:r>
              <a:t>Four lines, then a fifth line across</a:t>
            </a:r>
          </a:p>
          <a:p>
            <a:pPr>
              <a:defRPr sz="2400"/>
            </a:pPr>
            <a:r>
              <a:t>Count by fives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https://capeanncurrent.com/classroom/weather-watchers-by-the-sea/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Find our town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Massachusetts map: find Manchester-by-the-Sea</a:t>
            </a:r>
          </a:p>
          <a:p>
            <a:pPr>
              <a:defRPr sz="2400"/>
            </a:pPr>
            <a:r>
              <a:t>Street map: find our school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https://capeanncurrent.com/classroom/weather-watchers-by-the-sea/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Our coast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Ocean: very big salt water</a:t>
            </a:r>
          </a:p>
          <a:p>
            <a:pPr>
              <a:defRPr sz="2400"/>
            </a:pPr>
            <a:r>
              <a:t>Harbor: protected water for boats</a:t>
            </a:r>
          </a:p>
          <a:p>
            <a:pPr>
              <a:defRPr sz="2400"/>
            </a:pPr>
            <a:r>
              <a:t>Singing Beach: famous singing sands</a:t>
            </a:r>
          </a:p>
          <a:p>
            <a:pPr>
              <a:defRPr sz="2400"/>
            </a:pPr>
            <a:r>
              <a:t>Town dock and Masconomo Park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https://capeanncurrent.com/classroom/weather-watchers-by-the-sea/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is a forecast?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Tells what the weather will probably be</a:t>
            </a:r>
          </a:p>
          <a:p>
            <a:pPr>
              <a:defRPr sz="2400"/>
            </a:pPr>
            <a:r>
              <a:t>Made by the National Weather Service</a:t>
            </a:r>
          </a:p>
          <a:p>
            <a:pPr>
              <a:defRPr sz="2400"/>
            </a:pPr>
            <a:r>
              <a:t>For towns, beaches and boats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https://capeanncurrent.com/classroom/weather-watchers-by-the-sea/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Forecast and decide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Listen to the forecast</a:t>
            </a:r>
          </a:p>
          <a:p>
            <a:pPr>
              <a:defRPr sz="2400"/>
            </a:pPr>
            <a:r>
              <a:t>Boater: go out or stay in?</a:t>
            </a:r>
          </a:p>
          <a:p>
            <a:pPr>
              <a:defRPr sz="2400"/>
            </a:pPr>
            <a:r>
              <a:t>Beachgoer: go or not? What to bring?</a:t>
            </a:r>
          </a:p>
          <a:p>
            <a:pPr>
              <a:defRPr sz="2400"/>
            </a:pPr>
            <a:r>
              <a:t>Tell why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https://capeanncurrent.com/classroom/weather-watchers-by-the-sea/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did we find?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Which weather happened most?</a:t>
            </a:r>
          </a:p>
          <a:p>
            <a:pPr>
              <a:defRPr sz="2400"/>
            </a:pPr>
            <a:r>
              <a:t>How do forecasts help us stay safe?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https://capeanncurrent.com/classroom/weather-watchers-by-the-sea/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Weather Watchers by the Sea</dc:title>
  <dc:subject/>
  <dc:creator>Cape Ann Current</dc:creator>
  <cp:keywords/>
  <dc:description>Source: Cape Ann Current. Free under the Cape Ann Current Free Access and Attribution Policy. https://capeanncurrent.com/classroom/weather-watchers-by-the-sea/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