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Introduce the lesson as a study of records and remembrance. Tell students they will compare two lists and use a spreadsheet, and that every row is a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only the names first. Collect student questions on the board and return to them at the end of Day 2 to see which ones the sources answered.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sourcing with these four facts. Ask why a city would admit its own list is incomplete.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that the book is a primary source from 1882 and that the register is a modern compilation. Students fill in the comparison chart.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After students finish the comparison chart, discuss the name that differs and which full name each version implies. Do not tell them which is right; neither source settles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to the exit ticket. Encourage students to notice how many dates in the full table are uncertain.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students what the register records for the Joseph F. Allen crew and what it leaves blank. Push them to write sentences that match the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 the first two A3 items together, then let pairs continue.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Demonstrate each move on the projector in about two minutes. Remind students that a blank cell means not recorded.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Have pairs compare their spreadsheet results with Reading 4. The goal is to explain differences, not to declare one source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the rubric with students. Close Day 2 by reading the ten names of the Joseph F. Allen crew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a Register Can and Cannot Tell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Grades 6-8 · Gloucester</a:t>
            </a:r>
          </a:p>
          <a:p>
            <a:r>
              <a:t>What can an official list of names tell us about the past, what can it not tell us, and how do historians check it?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a Register Can and Cannot Tell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Gloucester, 1876</a:t>
            </a:r>
          </a:p>
          <a:p>
            <a:pPr>
              <a:defRPr sz="2400"/>
            </a:pPr>
            <a:r>
              <a:t>The schooner Joseph F. Allen</a:t>
            </a:r>
          </a:p>
          <a:p>
            <a:pPr>
              <a:defRPr sz="2400"/>
            </a:pPr>
            <a:r>
              <a:t>You are the archivist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Warm up: ten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John Campbell, master; William McNare, Joseph Brown, James Brown, Alpheus Campbell</a:t>
            </a:r>
          </a:p>
          <a:p>
            <a:pPr>
              <a:defRPr sz="2400"/>
            </a:pPr>
            <a:r>
              <a:t>Woodbury Lewis, Angus McDonald, Smith McDonald, William Rogers, Thomas Russell</a:t>
            </a:r>
          </a:p>
          <a:p>
            <a:pPr>
              <a:defRPr sz="2400"/>
            </a:pPr>
            <a:r>
              <a:t>What do these names tell you? What do you want to know?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Meet the register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Compiled by the volunteer Gloucester Archives Committee</a:t>
            </a:r>
          </a:p>
          <a:p>
            <a:pPr>
              <a:defRPr sz="2400"/>
            </a:pPr>
            <a:r>
              <a:t>Based on Roberta Sheedy's research for the Fisherman's Statue plaques</a:t>
            </a:r>
          </a:p>
          <a:p>
            <a:pPr>
              <a:defRPr sz="2400"/>
            </a:pPr>
            <a:r>
              <a:t>Version dated July 29, 2010</a:t>
            </a:r>
          </a:p>
          <a:p>
            <a:pPr>
              <a:defRPr sz="2400"/>
            </a:pPr>
            <a:r>
              <a:t>The city says it cannot be complete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Two sources, one 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Fishermen's Own Book, 1882: "lost on Western Bank in October"</a:t>
            </a:r>
          </a:p>
          <a:p>
            <a:pPr>
              <a:defRPr sz="2400"/>
            </a:pPr>
            <a:r>
              <a:t>City register: ten entries recorded 1876 Oct 16</a:t>
            </a:r>
          </a:p>
          <a:p>
            <a:pPr>
              <a:defRPr sz="2400"/>
            </a:pPr>
            <a:r>
              <a:t>Compare names, dates and details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Names change on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Compare how each source prints every name</a:t>
            </a:r>
          </a:p>
          <a:p>
            <a:pPr>
              <a:defRPr sz="2400"/>
            </a:pPr>
            <a:r>
              <a:t>Watch for surname-first order and spelling</a:t>
            </a:r>
          </a:p>
          <a:p>
            <a:pPr>
              <a:defRPr sz="2400"/>
            </a:pPr>
            <a:r>
              <a:t>What full name does each version suggest?</a:t>
            </a:r>
          </a:p>
          <a:p>
            <a:pPr>
              <a:defRPr sz="2400"/>
            </a:pPr>
            <a:r>
              <a:t>Print each name as each source prints it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Dates as recorded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 recorded date can mark sailing, last sighting, a storm or a later choice</a:t>
            </a:r>
          </a:p>
          <a:p>
            <a:pPr>
              <a:defRPr sz="2400"/>
            </a:pPr>
            <a:r>
              <a:t>Write "recorded as" when the meaning is unknown</a:t>
            </a:r>
          </a:p>
          <a:p>
            <a:pPr>
              <a:defRPr sz="2400"/>
            </a:pPr>
            <a:r>
              <a:t>Look for dates like Dec/Nov and Apr/May or Oct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Born, lived, sailed from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Birthplace: where a person was born</a:t>
            </a:r>
          </a:p>
          <a:p>
            <a:pPr>
              <a:defRPr sz="2400"/>
            </a:pPr>
            <a:r>
              <a:t>Residence: where a person lived</a:t>
            </a:r>
          </a:p>
          <a:p>
            <a:pPr>
              <a:defRPr sz="2400"/>
            </a:pPr>
            <a:r>
              <a:t>Homeport: where a vessel was based</a:t>
            </a:r>
          </a:p>
          <a:p>
            <a:pPr>
              <a:defRPr sz="2400"/>
            </a:pPr>
            <a:r>
              <a:t>One record may give only one of these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Statistical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Expects answers that vary</a:t>
            </a:r>
          </a:p>
          <a:p>
            <a:pPr>
              <a:defRPr sz="2400"/>
            </a:pPr>
            <a:r>
              <a:t>Accounts for that variety</a:t>
            </a:r>
          </a:p>
          <a:p>
            <a:pPr>
              <a:defRPr sz="2400"/>
            </a:pPr>
            <a:r>
              <a:t>Can the register answer it fully, partly or not at all?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Spreadsheet moves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Freeze the header row</a:t>
            </a:r>
          </a:p>
          <a:p>
            <a:pPr>
              <a:defRPr sz="2000"/>
            </a:pPr>
            <a:r>
              <a:t>Turn on a filter and choose a value</a:t>
            </a:r>
          </a:p>
          <a:p>
            <a:pPr>
              <a:defRPr sz="2000"/>
            </a:pPr>
            <a:r>
              <a:t>Sort a column</a:t>
            </a:r>
          </a:p>
          <a:p>
            <a:pPr>
              <a:defRPr sz="2000"/>
            </a:pPr>
            <a:r>
              <a:t>Use Find to search a name</a:t>
            </a:r>
          </a:p>
          <a:p>
            <a:pPr>
              <a:defRPr sz="2000"/>
            </a:pPr>
            <a:r>
              <a:t>Clear filters between tasks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Check the register against the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1882 book: 212 men lost in 1876</a:t>
            </a:r>
          </a:p>
          <a:p>
            <a:pPr>
              <a:defRPr sz="2400"/>
            </a:pPr>
            <a:r>
              <a:t>Compare widows with married rows</a:t>
            </a:r>
          </a:p>
          <a:p>
            <a:pPr>
              <a:defRPr sz="2400"/>
            </a:pPr>
            <a:r>
              <a:t>Compare whole crews with men who went down in their vessels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Your register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Claim plus three pieces of evidence</a:t>
            </a:r>
          </a:p>
          <a:p>
            <a:pPr>
              <a:defRPr sz="2400"/>
            </a:pPr>
            <a:r>
              <a:t>One name variant and one recorded date</a:t>
            </a:r>
          </a:p>
          <a:p>
            <a:pPr>
              <a:defRPr sz="2400"/>
            </a:pPr>
            <a:r>
              <a:t>One number or percent from the spreadsheet</a:t>
            </a:r>
          </a:p>
          <a:p>
            <a:pPr>
              <a:defRPr sz="2400"/>
            </a:pPr>
            <a:r>
              <a:t>One reason the list is incomplete and one way to check it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https://capeanncurrent.com/classroom/what-a-register-can-tell-us/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Register Can and Cannot Tell Us</dc:title>
  <dc:subject/>
  <dc:creator>Cape Ann Current</dc:creator>
  <cp:keywords/>
  <dc:description>Source: Cape Ann Current. Free under the Cape Ann Current Free Access and Attribution Policy. https://capeanncurrent.com/classroom/what-a-register-can-tell-us/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