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This week we will learn how lighthouses and helpers keep people safe at the shore, and we will be weather watchers.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Turn the flashlight on and off. Ask: Have you seen a lighthouse?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Twins are two that match. Hold up two matching fingers. Point to the two block towers.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Lead children in pretend stair climbing. Count the first ten steps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Why do boats need a light at night? Accept: so they can see, so they do not bump the rocks.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Wave the scarf for fog. Ask: What weather makes it hard to see? What do boats do when it is stormy?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the helping sentence together three times, softly, then loudly, then in a regular voice.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morning routine. Show each tool and say what it tells us. Read the six weather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Who Helps at the Shore?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Pre-K · Rockport</a:t>
            </a:r>
          </a:p>
          <a:p>
            <a:r>
              <a:t>How do lighthouses, weather watchers and helpers keep people safe at the shore?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Who Helps at the Shore?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Rockport is a town by the sea</a:t>
            </a:r>
          </a:p>
          <a:p>
            <a:pPr>
              <a:defRPr sz="2400"/>
            </a:pPr>
            <a:r>
              <a:t>Lighthouses, weather and helpers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is a lighthouse?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 tall tower</a:t>
            </a:r>
          </a:p>
          <a:p>
            <a:pPr>
              <a:defRPr sz="2400"/>
            </a:pPr>
            <a:r>
              <a:t>A big light at the top</a:t>
            </a:r>
          </a:p>
          <a:p>
            <a:pPr>
              <a:defRPr sz="2400"/>
            </a:pPr>
            <a:r>
              <a:t>It shines at night for boats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The Twin 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Thacher Island, near Rockport</a:t>
            </a:r>
          </a:p>
          <a:p>
            <a:pPr>
              <a:defRPr sz="2400"/>
            </a:pPr>
            <a:r>
              <a:t>Two tall towers that match</a:t>
            </a:r>
          </a:p>
          <a:p>
            <a:pPr>
              <a:defRPr sz="2400"/>
            </a:pPr>
            <a:r>
              <a:t>Made of stone called granite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So many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More than 150 steps to the top</a:t>
            </a:r>
          </a:p>
          <a:p>
            <a:pPr>
              <a:defRPr sz="2400"/>
            </a:pPr>
            <a:r>
              <a:t>Let's pretend to climb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Why boats need the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Rocks hide under the water</a:t>
            </a:r>
          </a:p>
          <a:p>
            <a:pPr>
              <a:defRPr sz="2400"/>
            </a:pPr>
            <a:r>
              <a:t>The light shows boats where to go</a:t>
            </a:r>
          </a:p>
          <a:p>
            <a:pPr>
              <a:defRPr sz="2400"/>
            </a:pPr>
            <a:r>
              <a:t>Boats stay away from the rocks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Weather at the shore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Foggy: hard to see</a:t>
            </a:r>
          </a:p>
          <a:p>
            <a:pPr>
              <a:defRPr sz="2400"/>
            </a:pPr>
            <a:r>
              <a:t>Stormy: big waves</a:t>
            </a:r>
          </a:p>
          <a:p>
            <a:pPr>
              <a:defRPr sz="2400"/>
            </a:pPr>
            <a:r>
              <a:t>Boats stay in the harbor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Helpers at the shore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Lighthouse keepers</a:t>
            </a:r>
          </a:p>
          <a:p>
            <a:pPr>
              <a:defRPr sz="2400"/>
            </a:pPr>
            <a:r>
              <a:t>Lifeguards</a:t>
            </a:r>
          </a:p>
          <a:p>
            <a:pPr>
              <a:defRPr sz="2400"/>
            </a:pPr>
            <a:r>
              <a:t>Harbormaster and Coast Guard</a:t>
            </a:r>
          </a:p>
          <a:p>
            <a:pPr>
              <a:defRPr sz="2400"/>
            </a:pPr>
            <a:r>
              <a:t>Say: Can you help me, please?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Be a Weather Watcher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Look at the sky</a:t>
            </a:r>
          </a:p>
          <a:p>
            <a:pPr>
              <a:defRPr sz="2400"/>
            </a:pPr>
            <a:r>
              <a:t>Check the streamer</a:t>
            </a:r>
          </a:p>
          <a:p>
            <a:pPr>
              <a:defRPr sz="2400"/>
            </a:pPr>
            <a:r>
              <a:t>Check the rain cup</a:t>
            </a:r>
          </a:p>
          <a:p>
            <a:pPr>
              <a:defRPr sz="2400"/>
            </a:pPr>
            <a:r>
              <a:t>Feel the air: warm or cold?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https://capeanncurrent.com/classroom/who-helps-at-the-shore/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Helps at the Shore?</dc:title>
  <dc:subject/>
  <dc:creator>Cape Ann Current</dc:creator>
  <cp:keywords/>
  <dc:description>Source: Cape Ann Current. Free under the Cape Ann Current Free Access and Attribution Policy. https://capeanncurrent.com/classroom/who-helps-at-the-shore/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