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a respectful tone. Ask students whether anyone's family fished from Gloucester, without requiring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abbreviation key. Push for 'cannot' answers: residence, how long he fished, why he came,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why names were left out and why three years were pooled at the end. One row is one death, not one worker.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which rule students would challenge. Tell them they will audit the rules on Day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minutes. Collect two or three hypotheses aloud and keep them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formula idea: count the rows where Sample is 1876 and Region is Nordic countries. Help students with COUNTIFS if they use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pairs who disagree to explain. Reward reasoning that uses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out that the 1887 figures count living workers around 1880, while the register counts deaths.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each limit ask: which way could it push the results?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the rubric. Remind students to cite the register and the 1887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Who Went Fishing? Migration and Labor in Gloucester's Fleet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9-12 · Gloucester</a:t>
            </a:r>
          </a:p>
          <a:p>
            <a:r>
              <a:t>What can a list of fishermen lost at sea tell us about where Gloucester's fishing workforce came from, and what can it never tell us?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Who Went Fishing?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Gloucester's fishing fleet, 1876 to 1912</a:t>
            </a:r>
          </a:p>
          <a:p>
            <a:pPr>
              <a:defRPr sz="2400"/>
            </a:pPr>
            <a:r>
              <a:t>Evidence: birthplaces in the city's Lost at Sea register</a:t>
            </a:r>
          </a:p>
          <a:p>
            <a:pPr>
              <a:defRPr sz="2400"/>
            </a:pPr>
            <a:r>
              <a:t>Each row is a person who did not come home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Warm up: one row, one 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1895, Mildred V. Lee, b.Bay ofBulls,NFD</a:t>
            </a:r>
          </a:p>
          <a:p>
            <a:pPr>
              <a:defRPr sz="2400"/>
            </a:pPr>
            <a:r>
              <a:t>What does this row tell you?</a:t>
            </a:r>
          </a:p>
          <a:p>
            <a:pPr>
              <a:defRPr sz="2400"/>
            </a:pPr>
            <a:r>
              <a:t>What can it not tell you?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The register and our data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City of Gloucester Archives Committee, 2010; the city calls it unavoidably incomplete</a:t>
            </a:r>
          </a:p>
          <a:p>
            <a:pPr>
              <a:defRPr sz="2400"/>
            </a:pPr>
            <a:r>
              <a:t>Code F = fishing; we kept F only</a:t>
            </a:r>
          </a:p>
          <a:p>
            <a:pPr>
              <a:defRPr sz="2400"/>
            </a:pPr>
            <a:r>
              <a:t>Samples: 1876 (206), 1895 (131), 1910 to 1912 (112)</a:t>
            </a:r>
          </a:p>
          <a:p>
            <a:pPr>
              <a:defRPr sz="2400"/>
            </a:pPr>
            <a:r>
              <a:t>No names; no one under 18; nothing after 1950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Normalizing birthplaces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Arichat,CB becomes Nova Scotia</a:t>
            </a:r>
          </a:p>
          <a:p>
            <a:pPr>
              <a:defRPr sz="2400"/>
            </a:pPr>
            <a:r>
              <a:t>Pubnico (no province printed) becomes Nova Scotia, with a note</a:t>
            </a:r>
          </a:p>
          <a:p>
            <a:pPr>
              <a:defRPr sz="2400"/>
            </a:pPr>
            <a:r>
              <a:t>Lisbon (no country printed) becomes Unclear</a:t>
            </a:r>
          </a:p>
          <a:p>
            <a:pPr>
              <a:defRPr sz="2400"/>
            </a:pPr>
            <a:r>
              <a:t>No birthplace becomes Not given, and is always counted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Write your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Where were most lost fishermen born in 1876?</a:t>
            </a:r>
          </a:p>
          <a:p>
            <a:pPr>
              <a:defRPr sz="2400"/>
            </a:pPr>
            <a:r>
              <a:t>How did that change by 1910 to 1912?</a:t>
            </a:r>
          </a:p>
          <a:p>
            <a:pPr>
              <a:defRPr sz="2400"/>
            </a:pPr>
            <a:r>
              <a:t>What result would prove you wrong?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Count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COUNTIF, pivot table, filter or hand tally</a:t>
            </a:r>
          </a:p>
          <a:p>
            <a:pPr>
              <a:defRPr sz="2400"/>
            </a:pPr>
            <a:r>
              <a:t>Count Not given separately</a:t>
            </a:r>
          </a:p>
          <a:p>
            <a:pPr>
              <a:defRPr sz="2400"/>
            </a:pPr>
            <a:r>
              <a:t>Region percent = region count divided by entries that give a birthplace</a:t>
            </a:r>
          </a:p>
          <a:p>
            <a:pPr>
              <a:defRPr sz="2400"/>
            </a:pPr>
            <a:r>
              <a:t>Check: 1876 totals must add to 206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Audit the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Lisbon, Rockport, Pubnico, Antigonish,CB</a:t>
            </a:r>
          </a:p>
          <a:p>
            <a:pPr>
              <a:defRPr sz="2400"/>
            </a:pPr>
            <a:r>
              <a:t>Should Newfoundland be its own region?</a:t>
            </a:r>
          </a:p>
          <a:p>
            <a:pPr>
              <a:defRPr sz="2400"/>
            </a:pPr>
            <a:r>
              <a:t>Would your conclusion change?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Words from 1875 and 1887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Babson, 1875: newcomers came for better vessels, cash pay and quick promotion</a:t>
            </a:r>
          </a:p>
          <a:p>
            <a:pPr>
              <a:defRPr sz="2400"/>
            </a:pPr>
            <a:r>
              <a:t>'hence the loss of life falls principally upon them'</a:t>
            </a:r>
          </a:p>
          <a:p>
            <a:pPr>
              <a:defRPr sz="2400"/>
            </a:pPr>
            <a:r>
              <a:t>1887 report: Gloucester's Provincials, Scandinavians, Portuguese, British-born and French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the register cannot tell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Incomplete list</a:t>
            </a:r>
          </a:p>
          <a:p>
            <a:pPr>
              <a:defRPr sz="2400"/>
            </a:pPr>
            <a:r>
              <a:t>Birthplace is not residence</a:t>
            </a:r>
          </a:p>
          <a:p>
            <a:pPr>
              <a:defRPr sz="2400"/>
            </a:pPr>
            <a:r>
              <a:t>One record per death, not per worker</a:t>
            </a:r>
          </a:p>
          <a:p>
            <a:pPr>
              <a:defRPr sz="2400"/>
            </a:pPr>
            <a:r>
              <a:t>Whole crews lost together make the data lumpy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Your findings brief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250 to 350 words, plus one table or chart described in words</a:t>
            </a:r>
          </a:p>
          <a:p>
            <a:pPr>
              <a:defRPr sz="2400"/>
            </a:pPr>
            <a:r>
              <a:t>Hypothesis and verdict</a:t>
            </a:r>
          </a:p>
          <a:p>
            <a:pPr>
              <a:defRPr sz="2400"/>
            </a:pPr>
            <a:r>
              <a:t>At least one quotation from the documents</a:t>
            </a:r>
          </a:p>
          <a:p>
            <a:pPr>
              <a:defRPr sz="2400"/>
            </a:pPr>
            <a:r>
              <a:t>At least three limits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https://capeanncurrent.com/classroom/who-went-fishing/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Went Fishing? Migration and Labor in Gloucester's Fleet</dc:title>
  <dc:subject/>
  <dc:creator>Cape Ann Current</dc:creator>
  <cp:keywords/>
  <dc:description>Source: Cape Ann Current. Free under the Cape Ann Current Free Access and Attribution Policy. https://capeanncurrent.com/classroom/who-went-fishing/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